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8" r:id="rId2"/>
    <p:sldMasterId id="2147483690" r:id="rId3"/>
    <p:sldMasterId id="2147483677" r:id="rId4"/>
  </p:sldMasterIdLst>
  <p:notesMasterIdLst>
    <p:notesMasterId r:id="rId18"/>
  </p:notesMasterIdLst>
  <p:handoutMasterIdLst>
    <p:handoutMasterId r:id="rId19"/>
  </p:handoutMasterIdLst>
  <p:sldIdLst>
    <p:sldId id="287" r:id="rId5"/>
    <p:sldId id="288" r:id="rId6"/>
    <p:sldId id="290" r:id="rId7"/>
    <p:sldId id="292" r:id="rId8"/>
    <p:sldId id="291" r:id="rId9"/>
    <p:sldId id="293" r:id="rId10"/>
    <p:sldId id="294" r:id="rId11"/>
    <p:sldId id="295" r:id="rId12"/>
    <p:sldId id="296" r:id="rId13"/>
    <p:sldId id="297" r:id="rId14"/>
    <p:sldId id="298" r:id="rId15"/>
    <p:sldId id="286" r:id="rId16"/>
    <p:sldId id="299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BF44"/>
    <a:srgbClr val="7EA82F"/>
    <a:srgbClr val="58595B"/>
    <a:srgbClr val="DCD3AD"/>
    <a:srgbClr val="C0B473"/>
    <a:srgbClr val="81734B"/>
    <a:srgbClr val="325729"/>
    <a:srgbClr val="8FB33E"/>
    <a:srgbClr val="68BD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008" autoAdjust="0"/>
  </p:normalViewPr>
  <p:slideViewPr>
    <p:cSldViewPr snapToGrid="0" showGuides="1">
      <p:cViewPr varScale="1">
        <p:scale>
          <a:sx n="92" d="100"/>
          <a:sy n="92" d="100"/>
        </p:scale>
        <p:origin x="1362" y="96"/>
      </p:cViewPr>
      <p:guideLst>
        <p:guide orient="horz" pos="2160"/>
        <p:guide pos="290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2A4-4F76-BA0F-49AB1EC6642B}"/>
              </c:ext>
            </c:extLst>
          </c:dPt>
          <c:dPt>
            <c:idx val="1"/>
            <c:bubble3D val="0"/>
            <c:spPr>
              <a:solidFill>
                <a:schemeClr val="accent2">
                  <a:shade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2A4-4F76-BA0F-49AB1EC6642B}"/>
              </c:ext>
            </c:extLst>
          </c:dPt>
          <c:dPt>
            <c:idx val="2"/>
            <c:bubble3D val="0"/>
            <c:spPr>
              <a:solidFill>
                <a:schemeClr val="accent2">
                  <a:tint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2A4-4F76-BA0F-49AB1EC6642B}"/>
              </c:ext>
            </c:extLst>
          </c:dPt>
          <c:dPt>
            <c:idx val="3"/>
            <c:bubble3D val="0"/>
            <c:spPr>
              <a:solidFill>
                <a:schemeClr val="accent2">
                  <a:tint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2A4-4F76-BA0F-49AB1EC6642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0C-49DD-91FF-8EFF16DD831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C1CA7-3B10-4092-AAC3-30B63BCB957A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B09D2-FA6E-4DE2-8F54-BB85825A1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274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358CB-4C88-4B23-A611-CD9FE8BFBDB7}" type="datetimeFigureOut">
              <a:rPr lang="el-GR" smtClean="0"/>
              <a:t>4/4/2018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F7AA2-F6E1-4DC8-ACD9-74C3B26488E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853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F7AA2-F6E1-4DC8-ACD9-74C3B26488EC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2501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F7AA2-F6E1-4DC8-ACD9-74C3B26488EC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9233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F7AA2-F6E1-4DC8-ACD9-74C3B26488EC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8578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6043" y="3480342"/>
            <a:ext cx="7192736" cy="1099823"/>
          </a:xfrm>
          <a:prstGeom prst="rect">
            <a:avLst/>
          </a:prstGeo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2 line max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412547" y="5119461"/>
            <a:ext cx="4331153" cy="44041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1" baseline="0"/>
            </a:lvl1pPr>
            <a:lvl2pPr marL="342900" indent="0">
              <a:buNone/>
              <a:defRPr sz="1200"/>
            </a:lvl2pPr>
            <a:lvl3pPr marL="685800" indent="0">
              <a:buNone/>
              <a:defRPr sz="1050"/>
            </a:lvl3pPr>
            <a:lvl4pPr marL="1028700" indent="0">
              <a:buNone/>
              <a:defRPr sz="900"/>
            </a:lvl4pPr>
            <a:lvl5pPr marL="1371600" indent="0">
              <a:buNone/>
              <a:defRPr sz="900"/>
            </a:lvl5pPr>
          </a:lstStyle>
          <a:p>
            <a:pPr lvl="0"/>
            <a:r>
              <a:rPr lang="en-US" dirty="0"/>
              <a:t>Speaker’s Name,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40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&amp;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FF53C0-72E4-401A-81A6-CD9BCFB6E5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0ECD37-2514-4E09-8B70-65121C8598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F7E255-9EBF-47D9-9CDF-C70A582171FE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AB928956-64D5-4CAA-8786-974FCF5CDC81}"/>
              </a:ext>
            </a:extLst>
          </p:cNvPr>
          <p:cNvSpPr>
            <a:spLocks noGrp="1"/>
          </p:cNvSpPr>
          <p:nvPr>
            <p:ph type="chart" sz="quarter" idx="12" hasCustomPrompt="1"/>
          </p:nvPr>
        </p:nvSpPr>
        <p:spPr>
          <a:xfrm>
            <a:off x="1396799" y="1610010"/>
            <a:ext cx="4105930" cy="45291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50" i="1" baseline="0"/>
            </a:lvl1pPr>
          </a:lstStyle>
          <a:p>
            <a:r>
              <a:rPr lang="en-US" dirty="0"/>
              <a:t>Insert a chart here</a:t>
            </a:r>
            <a:endParaRPr lang="el-GR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8515285-6F3D-4D61-9D8F-4B90D9971E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04568" y="1610011"/>
            <a:ext cx="3060000" cy="45291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buClr>
                <a:srgbClr val="68BD45"/>
              </a:buClr>
              <a:defRPr sz="1600"/>
            </a:lvl1pPr>
            <a:lvl2pPr>
              <a:defRPr sz="1050"/>
            </a:lvl2pPr>
            <a:lvl3pPr>
              <a:defRPr sz="900"/>
            </a:lvl3pPr>
            <a:lvl4pPr>
              <a:defRPr sz="825"/>
            </a:lvl4pPr>
            <a:lvl5pPr>
              <a:defRPr sz="825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6D7D74A7-7529-4AE5-9606-93CA823DE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580957"/>
            <a:ext cx="7372349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800" b="0"/>
            </a:lvl1pPr>
          </a:lstStyle>
          <a:p>
            <a:r>
              <a:rPr lang="en-US" dirty="0"/>
              <a:t>Click to edit Master 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470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835578" y="4650107"/>
            <a:ext cx="3412671" cy="13344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baseline="0"/>
            </a:lvl1pPr>
            <a:lvl2pPr marL="342900" indent="0">
              <a:buNone/>
              <a:defRPr sz="1200"/>
            </a:lvl2pPr>
            <a:lvl3pPr marL="685800" indent="0">
              <a:buNone/>
              <a:defRPr sz="1050"/>
            </a:lvl3pPr>
            <a:lvl4pPr marL="1028700" indent="0">
              <a:buNone/>
              <a:defRPr sz="900"/>
            </a:lvl4pPr>
            <a:lvl5pPr marL="1371600" indent="0">
              <a:buNone/>
              <a:defRPr sz="900"/>
            </a:lvl5pPr>
          </a:lstStyle>
          <a:p>
            <a:pPr lvl="0"/>
            <a:r>
              <a:rPr lang="en-US" dirty="0"/>
              <a:t>Name of presenter</a:t>
            </a:r>
          </a:p>
          <a:p>
            <a:pPr lvl="0"/>
            <a:r>
              <a:rPr lang="en-US" dirty="0" err="1"/>
              <a:t>Organisation</a:t>
            </a:r>
            <a:endParaRPr lang="en-US" dirty="0"/>
          </a:p>
          <a:p>
            <a:pPr lvl="0"/>
            <a:r>
              <a:rPr lang="en-US" dirty="0"/>
              <a:t>Contact details</a:t>
            </a:r>
          </a:p>
          <a:p>
            <a:pPr lvl="0"/>
            <a:r>
              <a:rPr lang="en-US" dirty="0"/>
              <a:t>4lines max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5782052" y="4652574"/>
            <a:ext cx="1332000" cy="133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00953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B7993B-FF94-4108-BFD7-7DFFE719D5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8FA54D-5435-47C5-B538-11A74D77B1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‹#›</a:t>
            </a:fld>
            <a:endParaRPr lang="el-G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994CAC-D13B-4B63-AD71-70FFB8585E94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34748" y="1428806"/>
            <a:ext cx="7372349" cy="4776107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defRPr sz="2000"/>
            </a:lvl1pPr>
            <a:lvl2pPr marL="514350" indent="-171450"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Font typeface="Wingdings" panose="05000000000000000000" pitchFamily="2" charset="2"/>
              <a:buChar char="§"/>
              <a:defRPr sz="1800"/>
            </a:lvl2pPr>
            <a:lvl3pPr marL="857250" indent="-171450"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FontTx/>
              <a:buChar char="-"/>
              <a:defRPr sz="1600"/>
            </a:lvl3pPr>
            <a:lvl4pPr marL="1200150" indent="-171450"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400"/>
            </a:lvl4pPr>
            <a:lvl5pPr marL="1543050" indent="-171450"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CB79CEE-3305-43F9-9F9A-5BAA635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9" y="557370"/>
            <a:ext cx="7372349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1036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inlcuding numb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B7993B-FF94-4108-BFD7-7DFFE719D5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8FA54D-5435-47C5-B538-11A74D77B1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‹#›</a:t>
            </a:fld>
            <a:endParaRPr lang="el-GR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994CAC-D13B-4B63-AD71-70FFB8585E94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34748" y="1428806"/>
            <a:ext cx="7372349" cy="4776107"/>
          </a:xfrm>
          <a:prstGeom prst="rect">
            <a:avLst/>
          </a:prstGeom>
        </p:spPr>
        <p:txBody>
          <a:bodyPr/>
          <a:lstStyle>
            <a:lvl1pPr marL="457200" indent="-457200"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Font typeface="+mj-lt"/>
              <a:buAutoNum type="arabicPeriod"/>
              <a:defRPr sz="2000"/>
            </a:lvl1pPr>
            <a:lvl2pPr marL="685800" indent="-342900"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Font typeface="+mj-lt"/>
              <a:buAutoNum type="romanLcPeriod"/>
              <a:defRPr sz="1800"/>
            </a:lvl2pPr>
            <a:lvl3pPr marL="1028700" indent="-342900"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Font typeface="+mj-lt"/>
              <a:buAutoNum type="alphaLcParenR"/>
              <a:defRPr sz="1600"/>
            </a:lvl3pPr>
            <a:lvl4pPr marL="1371600" indent="-342900"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Font typeface="+mj-lt"/>
              <a:buAutoNum type="romanLcPeriod"/>
              <a:defRPr sz="1400"/>
            </a:lvl4pPr>
            <a:lvl5pPr marL="1600200" indent="-228600"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Font typeface="+mj-lt"/>
              <a:buAutoNum type="alphaLcPeriod"/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CB79CEE-3305-43F9-9F9A-5BAA635C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49" y="557370"/>
            <a:ext cx="7372349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792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a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EBAB7E-9431-4DE5-9B7C-E836CF5E50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5C2FD-A912-4F46-8687-30E844B978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‹#›</a:t>
            </a:fld>
            <a:endParaRPr lang="el-GR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790382AD-B868-4B0D-8E9E-8D6ACCAA236C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434748" y="1470839"/>
            <a:ext cx="7372349" cy="47911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i="1"/>
            </a:lvl1pPr>
          </a:lstStyle>
          <a:p>
            <a:r>
              <a:rPr lang="en-US" dirty="0"/>
              <a:t>Insert a table here. Click on the icon at the center of this box to add a table.</a:t>
            </a:r>
          </a:p>
          <a:p>
            <a:endParaRPr lang="el-GR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CB79CEE-3305-43F9-9F9A-5BAA635CDF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4749" y="557370"/>
            <a:ext cx="7372349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0" baseline="0"/>
            </a:lvl1pPr>
          </a:lstStyle>
          <a:p>
            <a:r>
              <a:rPr lang="en-US" dirty="0"/>
              <a:t>Slide with table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059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85CE9-FA96-4213-83CA-B265409258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3133" y="539456"/>
            <a:ext cx="7372349" cy="720000"/>
          </a:xfrm>
          <a:prstGeom prst="rect">
            <a:avLst/>
          </a:prstGeom>
        </p:spPr>
        <p:txBody>
          <a:bodyPr/>
          <a:lstStyle>
            <a:lvl1pPr algn="l">
              <a:defRPr sz="2800" b="0"/>
            </a:lvl1pPr>
          </a:lstStyle>
          <a:p>
            <a:r>
              <a:rPr lang="en-US" dirty="0"/>
              <a:t>Double content slide</a:t>
            </a:r>
            <a:endParaRPr lang="el-GR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D61B11-D657-47DC-AC74-7C0D83D72E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049620-8272-41F0-9E21-07648AD37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‹#›</a:t>
            </a:fld>
            <a:endParaRPr lang="el-G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38F686-DE53-43C1-8775-B110DC051F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2784" y="1333488"/>
            <a:ext cx="3517200" cy="54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rgbClr val="7EA82F"/>
                </a:solidFill>
              </a:defRPr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5EEA37A-3E29-4CBC-993B-0DF03FA3FC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08282" y="1333487"/>
            <a:ext cx="3517200" cy="54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rgbClr val="7EA82F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D12BFB7-8EE4-44CD-A684-FF0BA570B4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2783" y="1947520"/>
            <a:ext cx="3517087" cy="421322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1800"/>
            </a:lvl1pPr>
            <a:lvl2pPr marL="514350" indent="-171450">
              <a:buClr>
                <a:schemeClr val="accent6"/>
              </a:buClr>
              <a:buFont typeface="Wingdings" panose="05000000000000000000" pitchFamily="2" charset="2"/>
              <a:buChar char="§"/>
              <a:defRPr sz="1600"/>
            </a:lvl2pPr>
            <a:lvl3pPr marL="857250" indent="-171450">
              <a:buClr>
                <a:schemeClr val="accent6"/>
              </a:buClr>
              <a:buFontTx/>
              <a:buChar char="-"/>
              <a:defRPr sz="1400"/>
            </a:lvl3pPr>
            <a:lvl4pPr>
              <a:buClr>
                <a:schemeClr val="accent6"/>
              </a:buClr>
              <a:defRPr sz="1200"/>
            </a:lvl4pPr>
            <a:lvl5pPr>
              <a:buClr>
                <a:schemeClr val="accent6"/>
              </a:buCl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FD12BFB7-8EE4-44CD-A684-FF0BA570B4B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227996" y="1947519"/>
            <a:ext cx="3517087" cy="421322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1800"/>
            </a:lvl1pPr>
            <a:lvl2pPr marL="514350" indent="-171450">
              <a:buClr>
                <a:schemeClr val="accent6"/>
              </a:buClr>
              <a:buFont typeface="Wingdings" panose="05000000000000000000" pitchFamily="2" charset="2"/>
              <a:buChar char="§"/>
              <a:defRPr sz="1600"/>
            </a:lvl2pPr>
            <a:lvl3pPr marL="857250" indent="-171450">
              <a:buClr>
                <a:schemeClr val="accent6"/>
              </a:buClr>
              <a:buFontTx/>
              <a:buChar char="-"/>
              <a:defRPr sz="1400"/>
            </a:lvl3pPr>
            <a:lvl4pPr>
              <a:buClr>
                <a:schemeClr val="accent6"/>
              </a:buClr>
              <a:defRPr sz="1200"/>
            </a:lvl4pPr>
            <a:lvl5pPr>
              <a:buClr>
                <a:schemeClr val="accent6"/>
              </a:buCl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7758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double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98B7993B-FF94-4108-BFD7-7DFFE719D560}"/>
              </a:ext>
            </a:extLst>
          </p:cNvPr>
          <p:cNvSpPr txBox="1">
            <a:spLocks/>
          </p:cNvSpPr>
          <p:nvPr userDrawn="1"/>
        </p:nvSpPr>
        <p:spPr>
          <a:xfrm>
            <a:off x="2839130" y="6356350"/>
            <a:ext cx="30861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l-GR" sz="900">
              <a:solidFill>
                <a:srgbClr val="58595B"/>
              </a:solidFill>
              <a:latin typeface="NunitoSans-Regular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F7E255-9EBF-47D9-9CDF-C70A582171FE}" type="slidenum">
              <a:rPr lang="el-GR" smtClean="0"/>
              <a:t>‹#›</a:t>
            </a:fld>
            <a:endParaRPr lang="el-GR"/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774E3995-F48A-484E-B42C-0D88B4E26D0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11081" y="1381491"/>
            <a:ext cx="3600000" cy="4815201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000"/>
            </a:lvl1pPr>
            <a:lvl2pPr marL="514350" indent="-171450">
              <a:buClr>
                <a:schemeClr val="accent6"/>
              </a:buClr>
              <a:buFont typeface="Wingdings" panose="05000000000000000000" pitchFamily="2" charset="2"/>
              <a:buChar char="§"/>
              <a:defRPr sz="1800"/>
            </a:lvl2pPr>
            <a:lvl3pPr marL="857250" indent="-171450">
              <a:buClr>
                <a:schemeClr val="accent6"/>
              </a:buClr>
              <a:buFontTx/>
              <a:buChar char="-"/>
              <a:defRPr sz="1600"/>
            </a:lvl3pPr>
            <a:lvl4pPr>
              <a:buClr>
                <a:schemeClr val="accent6"/>
              </a:buClr>
              <a:defRPr sz="1400"/>
            </a:lvl4pPr>
            <a:lvl5pPr>
              <a:buClr>
                <a:schemeClr val="accent6"/>
              </a:buCl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774E3995-F48A-484E-B42C-0D88B4E26D0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71892" y="1387138"/>
            <a:ext cx="3600000" cy="4815201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000"/>
            </a:lvl1pPr>
            <a:lvl2pPr marL="514350" indent="-171450">
              <a:buClr>
                <a:schemeClr val="accent6"/>
              </a:buClr>
              <a:buFont typeface="Wingdings" panose="05000000000000000000" pitchFamily="2" charset="2"/>
              <a:buChar char="§"/>
              <a:defRPr sz="1800"/>
            </a:lvl2pPr>
            <a:lvl3pPr marL="857250" indent="-171450">
              <a:buClr>
                <a:schemeClr val="accent6"/>
              </a:buClr>
              <a:buFontTx/>
              <a:buChar char="-"/>
              <a:defRPr sz="1600"/>
            </a:lvl3pPr>
            <a:lvl4pPr>
              <a:buClr>
                <a:schemeClr val="accent6"/>
              </a:buClr>
              <a:defRPr sz="1400"/>
            </a:lvl4pPr>
            <a:lvl5pPr>
              <a:buClr>
                <a:schemeClr val="accent6"/>
              </a:buCl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6D7D74A7-7529-4AE5-9606-93CA823DE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580957"/>
            <a:ext cx="7372349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800" b="0"/>
            </a:lvl1pPr>
          </a:lstStyle>
          <a:p>
            <a:r>
              <a:rPr lang="en-US" dirty="0"/>
              <a:t>Click to edit Master 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101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ure and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7877032-6125-44E4-9F9D-7D2F0CD5B5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13258" y="1186123"/>
            <a:ext cx="3278984" cy="6199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solidFill>
                  <a:schemeClr val="accent6"/>
                </a:solidFill>
              </a:defRPr>
            </a:lvl1pPr>
            <a:lvl2pPr>
              <a:defRPr sz="1200"/>
            </a:lvl2pPr>
          </a:lstStyle>
          <a:p>
            <a:pPr lvl="0"/>
            <a:r>
              <a:rPr lang="en-US" dirty="0"/>
              <a:t>Subtitle text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313260" y="1885950"/>
            <a:ext cx="3278982" cy="4319588"/>
          </a:xfrm>
          <a:prstGeom prst="rect">
            <a:avLst/>
          </a:prstGeom>
        </p:spPr>
        <p:txBody>
          <a:bodyPr/>
          <a:lstStyle>
            <a:lvl1pPr>
              <a:buClr>
                <a:srgbClr val="7EA82F"/>
              </a:buClr>
              <a:defRPr sz="1600"/>
            </a:lvl1pPr>
            <a:lvl2pPr marL="514350" indent="-171450">
              <a:buClr>
                <a:srgbClr val="7EA82F"/>
              </a:buClr>
              <a:buFont typeface="Wingdings" panose="05000000000000000000" pitchFamily="2" charset="2"/>
              <a:buChar char="§"/>
              <a:defRPr sz="1350"/>
            </a:lvl2pPr>
            <a:lvl3pPr marL="857250" indent="-171450">
              <a:buClr>
                <a:srgbClr val="7EA82F"/>
              </a:buClr>
              <a:buFontTx/>
              <a:buChar char="-"/>
              <a:defRPr sz="1200"/>
            </a:lvl3pPr>
            <a:lvl4pPr>
              <a:buClr>
                <a:srgbClr val="7EA82F"/>
              </a:buClr>
              <a:defRPr sz="1050"/>
            </a:lvl4pPr>
            <a:lvl5pPr>
              <a:buClr>
                <a:srgbClr val="7EA82F"/>
              </a:buCl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7" hasCustomPrompt="1"/>
          </p:nvPr>
        </p:nvSpPr>
        <p:spPr>
          <a:xfrm>
            <a:off x="4763686" y="1185863"/>
            <a:ext cx="3924000" cy="5019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i="1"/>
            </a:lvl1pPr>
          </a:lstStyle>
          <a:p>
            <a:r>
              <a:rPr lang="en-US" dirty="0"/>
              <a:t>Insert a picture here</a:t>
            </a:r>
          </a:p>
        </p:txBody>
      </p:sp>
      <p:sp>
        <p:nvSpPr>
          <p:cNvPr id="14" name="Title 15"/>
          <p:cNvSpPr>
            <a:spLocks noGrp="1"/>
          </p:cNvSpPr>
          <p:nvPr>
            <p:ph type="title" hasCustomPrompt="1"/>
          </p:nvPr>
        </p:nvSpPr>
        <p:spPr>
          <a:xfrm>
            <a:off x="1313259" y="385950"/>
            <a:ext cx="7372800" cy="720000"/>
          </a:xfrm>
          <a:prstGeom prst="rect">
            <a:avLst/>
          </a:prstGeom>
        </p:spPr>
        <p:txBody>
          <a:bodyPr/>
          <a:lstStyle>
            <a:lvl1pPr>
              <a:defRPr kumimoji="0" lang="en-US" sz="2800" b="0" i="0" u="none" strike="noStrike" kern="1200" cap="none" spc="0" normalizeH="0" baseline="0" dirty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NunitoSans-SemiBold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Text and picture slide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899554" y="6315166"/>
            <a:ext cx="3086100" cy="365125"/>
          </a:xfrm>
        </p:spPr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F5F7E255-9EBF-47D9-9CDF-C70A582171FE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964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6F104A-71FE-49F6-9D89-DD2DFECDF6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854B3-61C3-4B1D-95FE-1E7D01D28C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‹#›</a:t>
            </a:fld>
            <a:endParaRPr lang="el-GR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CB79CEE-3305-43F9-9F9A-5BAA635CDF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6864" y="586299"/>
            <a:ext cx="7372800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800" b="0"/>
            </a:lvl1pPr>
          </a:lstStyle>
          <a:p>
            <a:r>
              <a:rPr lang="en-US" dirty="0"/>
              <a:t>Video slide</a:t>
            </a:r>
            <a:endParaRPr lang="el-GR" dirty="0"/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5BEB032B-1A7D-4236-A0B9-1D8702BC894A}"/>
              </a:ext>
            </a:extLst>
          </p:cNvPr>
          <p:cNvSpPr>
            <a:spLocks noGrp="1"/>
          </p:cNvSpPr>
          <p:nvPr>
            <p:ph type="media" sz="quarter" idx="12" hasCustomPrompt="1"/>
          </p:nvPr>
        </p:nvSpPr>
        <p:spPr>
          <a:xfrm>
            <a:off x="1326864" y="1543050"/>
            <a:ext cx="7372800" cy="4629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i="1"/>
            </a:lvl1pPr>
          </a:lstStyle>
          <a:p>
            <a:r>
              <a:rPr lang="en-US" dirty="0"/>
              <a:t>Insert a video here. Click on the icon at the center of this box to add the video. These are the max dimensions for a video.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0531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55473-B693-4D87-851D-2E3EDF6C5C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C4ACE-D6ED-4A43-BB90-232E203EB9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F7E255-9EBF-47D9-9CDF-C70A582171FE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6FCC57-5FCA-46C9-ABBC-52C2AAD94489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03063" y="1367904"/>
            <a:ext cx="7372800" cy="4777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defRPr sz="2000"/>
            </a:lvl1pPr>
            <a:lvl2pPr marL="514350" indent="-17145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2pPr>
            <a:lvl3pPr marL="857250" indent="-17145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Tx/>
              <a:buChar char="-"/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defRPr sz="1400"/>
            </a:lvl4pPr>
            <a:lvl5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defRPr sz="1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6D7D74A7-7529-4AE5-9606-93CA823DE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800" y="580957"/>
            <a:ext cx="7372349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800" b="0"/>
            </a:lvl1pPr>
          </a:lstStyle>
          <a:p>
            <a:r>
              <a:rPr lang="en-US" dirty="0"/>
              <a:t>Click to edit Master 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064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3379263" y="4592251"/>
            <a:ext cx="2415343" cy="0"/>
          </a:xfrm>
          <a:prstGeom prst="line">
            <a:avLst/>
          </a:prstGeom>
          <a:ln w="19050" cmpd="sng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3379263" y="3440526"/>
            <a:ext cx="2415343" cy="0"/>
          </a:xfrm>
          <a:prstGeom prst="line">
            <a:avLst/>
          </a:prstGeom>
          <a:ln w="19050" cmpd="sng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675BAE9B-C8DB-4585-A0F6-BFE37BA0AA5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80" y="268338"/>
            <a:ext cx="5469148" cy="21388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57BDB7B-9E03-41AC-8490-47960D928D1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7011" y="883291"/>
            <a:ext cx="1143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407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BDF800-FDC7-4793-8053-ACEAFF96874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9779" y="1856095"/>
            <a:ext cx="1436094" cy="298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A99A8-FA82-4F6E-9DB6-16DB31CA78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16768" y="635981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Meeting title /  Venue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F0206-838F-4DD6-9B4C-051C5F0B3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31273" y="6299374"/>
            <a:ext cx="442800" cy="48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 b="1">
                <a:solidFill>
                  <a:schemeClr val="accent6"/>
                </a:solidFill>
              </a:defRPr>
            </a:lvl1pPr>
          </a:lstStyle>
          <a:p>
            <a:fld id="{EF5D1E71-BD89-46A4-9D11-E875E40D239A}" type="slidenum">
              <a:rPr lang="el-GR" smtClean="0"/>
              <a:pPr/>
              <a:t>‹#›</a:t>
            </a:fld>
            <a:endParaRPr lang="el-GR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7E2F303-13C7-49A6-89C1-AA223875547B}"/>
              </a:ext>
            </a:extLst>
          </p:cNvPr>
          <p:cNvCxnSpPr>
            <a:cxnSpLocks/>
          </p:cNvCxnSpPr>
          <p:nvPr userDrawn="1"/>
        </p:nvCxnSpPr>
        <p:spPr>
          <a:xfrm>
            <a:off x="3329796" y="6724937"/>
            <a:ext cx="2529209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9DC6E78-8957-47A8-8C72-268F3D333E05}"/>
              </a:ext>
            </a:extLst>
          </p:cNvPr>
          <p:cNvCxnSpPr>
            <a:cxnSpLocks/>
          </p:cNvCxnSpPr>
          <p:nvPr userDrawn="1"/>
        </p:nvCxnSpPr>
        <p:spPr>
          <a:xfrm flipV="1">
            <a:off x="3329796" y="6356348"/>
            <a:ext cx="2529209" cy="1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73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19" r:id="rId2"/>
    <p:sldLayoutId id="2147483673" r:id="rId3"/>
    <p:sldLayoutId id="2147483712" r:id="rId4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1AFB7-8B90-48B1-9624-15ADFBB3A9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99554" y="631482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Meeting title /  Venue</a:t>
            </a:r>
            <a:endParaRPr lang="el-G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E9147-4936-4D97-885B-C587FE33D5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94876" y="6315166"/>
            <a:ext cx="441758" cy="4854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l-GR" sz="1350" b="1" kern="120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5F7E255-9EBF-47D9-9CDF-C70A582171FE}" type="slidenum">
              <a:rPr lang="el-GR" smtClean="0"/>
              <a:pPr/>
              <a:t>‹#›</a:t>
            </a:fld>
            <a:endParaRPr lang="el-GR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7E2F303-13C7-49A6-89C1-AA223875547B}"/>
              </a:ext>
            </a:extLst>
          </p:cNvPr>
          <p:cNvCxnSpPr>
            <a:cxnSpLocks/>
          </p:cNvCxnSpPr>
          <p:nvPr userDrawn="1"/>
        </p:nvCxnSpPr>
        <p:spPr>
          <a:xfrm>
            <a:off x="3312543" y="6679949"/>
            <a:ext cx="2478651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9DC6E78-8957-47A8-8C72-268F3D333E05}"/>
              </a:ext>
            </a:extLst>
          </p:cNvPr>
          <p:cNvCxnSpPr>
            <a:cxnSpLocks/>
          </p:cNvCxnSpPr>
          <p:nvPr userDrawn="1"/>
        </p:nvCxnSpPr>
        <p:spPr>
          <a:xfrm flipV="1">
            <a:off x="3312543" y="6314481"/>
            <a:ext cx="2478651" cy="342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5D92189F-55B7-4AB5-958C-7F9181F4F93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30480"/>
            <a:ext cx="1436400" cy="296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47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16" r:id="rId3"/>
    <p:sldLayoutId id="2147483718" r:id="rId4"/>
    <p:sldLayoutId id="2147483717" r:id="rId5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1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3244606" y="2940195"/>
            <a:ext cx="2654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Nunito Sans Regular"/>
                <a:cs typeface="Nunito Sans Regular"/>
              </a:rPr>
              <a:t>THANK YOU!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3409231" y="3477722"/>
            <a:ext cx="2415343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3383341" y="2935746"/>
            <a:ext cx="2415343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3717973" y="3909343"/>
            <a:ext cx="19944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1" cap="none" spc="0" dirty="0">
                <a:ln>
                  <a:noFill/>
                </a:ln>
                <a:solidFill>
                  <a:schemeClr val="tx1"/>
                </a:solidFill>
                <a:effectLst/>
              </a:rPr>
              <a:t>Any Questions?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603032" y="6158209"/>
            <a:ext cx="4994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kern="1200" spc="2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project has received</a:t>
            </a:r>
            <a:r>
              <a:rPr lang="en-US" sz="900" b="0" i="1" kern="1200" spc="2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funding </a:t>
            </a:r>
            <a:r>
              <a:rPr lang="en-US" sz="900" b="0" i="1" kern="1200" spc="2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EU’s Horizon 2020 research and innovation</a:t>
            </a:r>
            <a:r>
              <a:rPr lang="en-US" sz="900" b="0" i="1" kern="1200" spc="2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0" i="1" kern="1200" spc="2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programme</a:t>
            </a:r>
            <a:r>
              <a:rPr lang="en-US" sz="900" b="0" i="1" kern="1200" spc="2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under GA</a:t>
            </a:r>
            <a:r>
              <a:rPr lang="en-US" sz="900" b="0" i="1" kern="1200" spc="2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900" b="0" i="1" kern="1200" spc="2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769926</a:t>
            </a:r>
            <a:endParaRPr lang="en-US" sz="900" b="0" spc="2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E0CC6B-3FC2-4AC8-96AE-E10BE8202E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046" y="413143"/>
            <a:ext cx="6051712" cy="23666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6F8275-1201-43DD-9CFC-13CC713979F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805" y="6002291"/>
            <a:ext cx="827227" cy="54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231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B7F62E-EF74-4F80-B5F3-4FB4F5A98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presentation</a:t>
            </a:r>
            <a:br>
              <a:rPr lang="en-US" dirty="0"/>
            </a:br>
            <a:r>
              <a:rPr lang="en-US" dirty="0"/>
              <a:t>(2 lines max)</a:t>
            </a:r>
            <a:endParaRPr lang="el-GR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9D2C28-F03B-40D5-BF16-2418AC6B4E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Speaker’s name / Affiliation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2129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A4389D-F60A-4C7B-B844-C92EE5C6CF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3AB953-4943-4FF3-9624-0B0CA22224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10</a:t>
            </a:fld>
            <a:endParaRPr lang="el-GR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A477985-E9B9-4506-9A9E-92E9F2053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slide</a:t>
            </a:r>
            <a:endParaRPr lang="el-GR" dirty="0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98AA976C-3198-4B3B-A818-AF58557A82FA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514395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7560040-182C-4BE6-AD21-FB8517E685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D7ED1D-A7C4-45D5-ACE5-4E55611FF6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F7E255-9EBF-47D9-9CDF-C70A582171FE}" type="slidenum">
              <a:rPr lang="el-GR" smtClean="0"/>
              <a:pPr/>
              <a:t>11</a:t>
            </a:fld>
            <a:endParaRPr lang="el-GR" dirty="0"/>
          </a:p>
        </p:txBody>
      </p:sp>
      <p:graphicFrame>
        <p:nvGraphicFramePr>
          <p:cNvPr id="9" name="Chart Placeholder 8">
            <a:extLst>
              <a:ext uri="{FF2B5EF4-FFF2-40B4-BE49-F238E27FC236}">
                <a16:creationId xmlns:a16="http://schemas.microsoft.com/office/drawing/2014/main" id="{A50BF9B0-601A-4551-A747-21269D54027A}"/>
              </a:ext>
            </a:extLst>
          </p:cNvPr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892198006"/>
              </p:ext>
            </p:extLst>
          </p:nvPr>
        </p:nvGraphicFramePr>
        <p:xfrm>
          <a:off x="1397000" y="1609725"/>
          <a:ext cx="4105275" cy="4529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168E47-D65C-4C62-A5D8-659DE462D8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consectetur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incididunt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Excepteur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endParaRPr lang="el-GR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CECD9E6-3215-48CD-AD3F-E290F8B85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including chart and text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5407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2F75101-D400-4218-AEF1-759AD2EF0EB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4558C5-F201-4355-82B2-D5D17B0B92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12</a:t>
            </a:fld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D07438-2348-4F1A-B75D-5E51C2B65BC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These are the colors that can be used in the </a:t>
            </a:r>
            <a:r>
              <a:rPr lang="en-US" dirty="0" err="1"/>
              <a:t>WeObserve</a:t>
            </a:r>
            <a:r>
              <a:rPr lang="en-US" dirty="0"/>
              <a:t> presentation</a:t>
            </a:r>
          </a:p>
          <a:p>
            <a:endParaRPr lang="el-GR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11B0344-0564-477A-AE59-361B33FC8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WeObserve</a:t>
            </a:r>
            <a:r>
              <a:rPr lang="en-US" dirty="0"/>
              <a:t> Color Palette</a:t>
            </a:r>
            <a:endParaRPr lang="el-G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E165BF-2A62-4F49-AC05-96615A4950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75" y="2472675"/>
            <a:ext cx="6828112" cy="28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20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DE8E6-8D49-4C94-BA3A-EE43A956D3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Name of presenter</a:t>
            </a:r>
          </a:p>
          <a:p>
            <a:r>
              <a:rPr lang="en-US" dirty="0"/>
              <a:t>Job title, Affiliation</a:t>
            </a:r>
          </a:p>
          <a:p>
            <a:r>
              <a:rPr lang="en-US" dirty="0"/>
              <a:t>Contact details</a:t>
            </a:r>
          </a:p>
          <a:p>
            <a:r>
              <a:rPr lang="en-US" dirty="0"/>
              <a:t>(4 lines max)</a:t>
            </a:r>
            <a:endParaRPr lang="el-GR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50C9B54-EE69-44A3-837F-1E06E660F95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54718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1FE6F2A-16C5-4298-922A-EC681F917E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4F6853-6988-4B69-BFB4-C615AA5355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2</a:t>
            </a:fld>
            <a:endParaRPr lang="el-GR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474633-FC6E-4865-AC26-C573DF3BDE9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This template includes basic information about how to create a </a:t>
            </a:r>
            <a:r>
              <a:rPr lang="en-US" dirty="0" err="1"/>
              <a:t>WeObserve</a:t>
            </a:r>
            <a:r>
              <a:rPr lang="en-US" dirty="0"/>
              <a:t> presentation.</a:t>
            </a:r>
          </a:p>
          <a:p>
            <a:pPr marL="571500" lvl="1">
              <a:buFont typeface="Arial" panose="020B0604020202020204" pitchFamily="34" charset="0"/>
              <a:buChar char="•"/>
            </a:pPr>
            <a:r>
              <a:rPr lang="en-US" dirty="0"/>
              <a:t>Don’t change the already given slide layouts.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Select among the different slide layouts provided in this template by highlight the slide in the review window, right click on the specific slide button “Layout” and select your preference.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Do not enter more sections/sentences than the available space in each slide.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Edit the footer of the whole presentation as follows:</a:t>
            </a:r>
          </a:p>
          <a:p>
            <a:pPr marL="571500" lvl="1">
              <a:buFont typeface="Arial" panose="020B0604020202020204" pitchFamily="34" charset="0"/>
              <a:buChar char="•"/>
            </a:pPr>
            <a:r>
              <a:rPr lang="en-US" dirty="0"/>
              <a:t>Go in the toolbar on “tab” insert, and press the button “header and footer”.</a:t>
            </a:r>
          </a:p>
          <a:p>
            <a:pPr marL="571500" lvl="1">
              <a:buFont typeface="Arial" panose="020B0604020202020204" pitchFamily="34" charset="0"/>
              <a:buChar char="•"/>
            </a:pPr>
            <a:r>
              <a:rPr lang="en-US" dirty="0"/>
              <a:t>Update the footer information and press the button “apply to all”.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7D07A6C-3404-4B88-86E0-504132020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remark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899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E3603D5-0E3B-42FF-886B-CD73E13591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770D2D-1692-477E-9ABF-E13B617609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3</a:t>
            </a:fld>
            <a:endParaRPr lang="el-GR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901AA09-61EA-4015-A0A0-0EFE4A05B4D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Topic 1</a:t>
            </a:r>
          </a:p>
          <a:p>
            <a:pPr lvl="1"/>
            <a:r>
              <a:rPr lang="en-US" dirty="0"/>
              <a:t>This is the line for sub-section 1.1 (Use “tab” to create sub-section)</a:t>
            </a:r>
          </a:p>
          <a:p>
            <a:pPr lvl="2"/>
            <a:r>
              <a:rPr lang="en-US" dirty="0"/>
              <a:t> This is the line for sub-section 1.1.1 (Use “tab” to create sub-section)</a:t>
            </a:r>
          </a:p>
          <a:p>
            <a:r>
              <a:rPr lang="en-US" dirty="0"/>
              <a:t>To create a section of the outline:</a:t>
            </a:r>
          </a:p>
          <a:p>
            <a:pPr lvl="1"/>
            <a:r>
              <a:rPr lang="en-US" dirty="0"/>
              <a:t>Highlight the section with a frame colored with RGB 114/191/68.</a:t>
            </a:r>
          </a:p>
          <a:p>
            <a:pPr lvl="1"/>
            <a:r>
              <a:rPr lang="en-US" dirty="0"/>
              <a:t>Drag and drop the green frame; change height of frame if needed.</a:t>
            </a:r>
          </a:p>
          <a:p>
            <a:r>
              <a:rPr lang="en-US" dirty="0"/>
              <a:t>If you want more slides of this type just choose the original slide in the preview window and press “ctrl” + “m”.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26E7334-6B48-431F-8F70-8CAAC60DB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slide</a:t>
            </a:r>
            <a:endParaRPr lang="el-G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13BB1A-6092-4876-A95E-7C06153E6690}"/>
              </a:ext>
            </a:extLst>
          </p:cNvPr>
          <p:cNvSpPr/>
          <p:nvPr/>
        </p:nvSpPr>
        <p:spPr>
          <a:xfrm>
            <a:off x="1396800" y="1367904"/>
            <a:ext cx="7279200" cy="365125"/>
          </a:xfrm>
          <a:prstGeom prst="rect">
            <a:avLst/>
          </a:prstGeom>
          <a:solidFill>
            <a:srgbClr val="72BF44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015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E5907F-3EA0-4EC0-9864-614B856C0B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4E569D-0178-4655-A806-B1D23E1B4B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4</a:t>
            </a:fld>
            <a:endParaRPr lang="el-GR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87FA30D-EA6A-4350-95C4-B03667F7E43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Section 1</a:t>
            </a:r>
          </a:p>
          <a:p>
            <a:pPr lvl="1"/>
            <a:r>
              <a:rPr lang="en-US" dirty="0"/>
              <a:t>This is the line for a first sub-section (Use “tab” to create sub-section)</a:t>
            </a:r>
          </a:p>
          <a:p>
            <a:pPr lvl="2"/>
            <a:r>
              <a:rPr lang="en-US" dirty="0"/>
              <a:t>This is the line for a second sub-section (Use “tab” to create a sub-section)</a:t>
            </a:r>
          </a:p>
          <a:p>
            <a:r>
              <a:rPr lang="en-US" dirty="0"/>
              <a:t>Section 2 (use “shift” and “tab” to create a main section following a sub-section)</a:t>
            </a:r>
          </a:p>
          <a:p>
            <a:r>
              <a:rPr lang="en-US" dirty="0"/>
              <a:t>…</a:t>
            </a:r>
          </a:p>
          <a:p>
            <a:endParaRPr lang="en-US" dirty="0"/>
          </a:p>
          <a:p>
            <a:endParaRPr lang="el-GR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4CCB8D-44D9-4716-B017-9138EFF5C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content slide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7943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4A1CCA5-531B-42C8-98A5-14D085DEF4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A77D78-F49E-4B38-9180-99DCEB8CFC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5</a:t>
            </a:fld>
            <a:endParaRPr lang="el-GR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C1FEB5D-7BDA-418F-868B-5C52DE96EBB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Section 1</a:t>
            </a:r>
          </a:p>
          <a:p>
            <a:pPr lvl="1"/>
            <a:r>
              <a:rPr lang="en-US" dirty="0"/>
              <a:t>This is the line for a first sub-section (Use “tab” to create sub-section)</a:t>
            </a:r>
          </a:p>
          <a:p>
            <a:pPr lvl="2"/>
            <a:r>
              <a:rPr lang="en-US" dirty="0"/>
              <a:t>This is the line for a second sub-section (Use “tab” to create sub-section)</a:t>
            </a:r>
          </a:p>
          <a:p>
            <a:r>
              <a:rPr lang="en-US" dirty="0"/>
              <a:t>Section 2 (use “shift” + “tab” to create  a new main section following a sub-section)</a:t>
            </a:r>
          </a:p>
          <a:p>
            <a:r>
              <a:rPr lang="en-US" dirty="0"/>
              <a:t>…</a:t>
            </a:r>
            <a:endParaRPr lang="el-GR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6A2D478-742B-48C7-9259-E0DE6CC11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content slide with </a:t>
            </a:r>
            <a:r>
              <a:rPr lang="en-US" dirty="0" err="1"/>
              <a:t>numering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1002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8EE31-EE3A-4F5B-BD8F-A3FCE5A25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slide</a:t>
            </a:r>
            <a:endParaRPr lang="el-GR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EAFF14-FC5A-4BA7-94A0-93A52263F8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6E9AE-5CAE-49B2-A9EC-74BF149E61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6</a:t>
            </a:fld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00BE3F-3F49-4FE7-A3A6-6B268E964A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Subtitle 1</a:t>
            </a:r>
            <a:endParaRPr lang="el-GR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4A28B38-555E-4C2E-A401-C274E0EA1E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Subtitle 2</a:t>
            </a:r>
            <a:endParaRPr lang="el-GR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709635F-F4A6-4A1E-BDE1-977212518F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endParaRPr lang="en-US" dirty="0"/>
          </a:p>
          <a:p>
            <a:r>
              <a:rPr lang="en-US" dirty="0"/>
              <a:t>consectetur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incididunt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  <a:p>
            <a:pPr lvl="2"/>
            <a:r>
              <a:rPr lang="en-US" dirty="0"/>
              <a:t>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</a:p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Excepteur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</a:t>
            </a:r>
          </a:p>
          <a:p>
            <a:pPr lvl="2"/>
            <a:r>
              <a:rPr lang="en-US" dirty="0"/>
              <a:t>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l-GR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337C8A-EDD3-40EF-AAD3-E1C7C08EC2A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consectetur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, </a:t>
            </a:r>
            <a:r>
              <a:rPr lang="en-US" dirty="0" err="1"/>
              <a:t>aliquet</a:t>
            </a:r>
            <a:r>
              <a:rPr lang="en-US" dirty="0"/>
              <a:t> id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, vestibulum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Phasellus</a:t>
            </a:r>
            <a:r>
              <a:rPr lang="en-US" dirty="0"/>
              <a:t> id ipsum </a:t>
            </a:r>
            <a:r>
              <a:rPr lang="en-US" dirty="0" err="1"/>
              <a:t>condimentum</a:t>
            </a:r>
            <a:r>
              <a:rPr lang="en-US" dirty="0"/>
              <a:t>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non, </a:t>
            </a:r>
            <a:r>
              <a:rPr lang="en-US" dirty="0" err="1"/>
              <a:t>posuere</a:t>
            </a:r>
            <a:r>
              <a:rPr lang="en-US" dirty="0"/>
              <a:t> diam. Nunc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, porta et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. Morbi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ac </a:t>
            </a:r>
            <a:r>
              <a:rPr lang="en-US" dirty="0" err="1"/>
              <a:t>pretium</a:t>
            </a:r>
            <a:r>
              <a:rPr lang="en-US" dirty="0"/>
              <a:t>. 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 per </a:t>
            </a:r>
            <a:r>
              <a:rPr lang="en-US" dirty="0" err="1"/>
              <a:t>conubia</a:t>
            </a:r>
            <a:r>
              <a:rPr lang="en-US" dirty="0"/>
              <a:t> nostra, per </a:t>
            </a:r>
            <a:r>
              <a:rPr lang="en-US" dirty="0" err="1"/>
              <a:t>inceptos</a:t>
            </a:r>
            <a:r>
              <a:rPr lang="en-US" dirty="0"/>
              <a:t> </a:t>
            </a:r>
            <a:r>
              <a:rPr lang="en-US" dirty="0" err="1"/>
              <a:t>himenaeos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a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lorem </a:t>
            </a:r>
            <a:r>
              <a:rPr lang="en-US" dirty="0" err="1"/>
              <a:t>eget</a:t>
            </a:r>
            <a:r>
              <a:rPr lang="en-US" dirty="0"/>
              <a:t> tempus.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8189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D8279C-6C39-46F9-B1CE-9430DF31E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Subtitle </a:t>
            </a:r>
            <a:endParaRPr lang="el-G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F1792-C02F-4861-959E-A3F2E5ACE4E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consectetur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, </a:t>
            </a:r>
            <a:r>
              <a:rPr lang="en-US" dirty="0" err="1"/>
              <a:t>aliquet</a:t>
            </a:r>
            <a:r>
              <a:rPr lang="en-US" dirty="0"/>
              <a:t> id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, vestibulum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Phasellus</a:t>
            </a:r>
            <a:r>
              <a:rPr lang="en-US" dirty="0"/>
              <a:t> id ipsum </a:t>
            </a:r>
            <a:r>
              <a:rPr lang="en-US" dirty="0" err="1"/>
              <a:t>condimentum</a:t>
            </a:r>
            <a:r>
              <a:rPr lang="en-US" dirty="0"/>
              <a:t>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non, </a:t>
            </a:r>
            <a:r>
              <a:rPr lang="en-US" dirty="0" err="1"/>
              <a:t>posuere</a:t>
            </a:r>
            <a:r>
              <a:rPr lang="en-US" dirty="0"/>
              <a:t> diam. Nunc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, porta et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. Morbi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ac </a:t>
            </a:r>
            <a:r>
              <a:rPr lang="en-US" dirty="0" err="1"/>
              <a:t>pretium</a:t>
            </a:r>
            <a:r>
              <a:rPr lang="en-US" dirty="0"/>
              <a:t>. 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 per </a:t>
            </a:r>
            <a:r>
              <a:rPr lang="en-US" dirty="0" err="1"/>
              <a:t>conubia</a:t>
            </a:r>
            <a:r>
              <a:rPr lang="en-US" dirty="0"/>
              <a:t> nostra, per </a:t>
            </a:r>
            <a:r>
              <a:rPr lang="en-US" dirty="0" err="1"/>
              <a:t>inceptos</a:t>
            </a:r>
            <a:r>
              <a:rPr lang="en-US" dirty="0"/>
              <a:t> </a:t>
            </a:r>
            <a:r>
              <a:rPr lang="en-US" dirty="0" err="1"/>
              <a:t>himenaeos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a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. </a:t>
            </a:r>
          </a:p>
          <a:p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a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. </a:t>
            </a:r>
          </a:p>
          <a:p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a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.</a:t>
            </a:r>
            <a:endParaRPr lang="el-GR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8B6ED4B-9999-4A9A-A22B-BB8845E7BDF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0D3AC51-00D6-402E-960E-A7415DDA3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slide including text and picture</a:t>
            </a:r>
            <a:endParaRPr lang="el-G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7E028-5A6F-4CC1-B27A-9BEC97EB71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1D62F4-0924-47C7-A240-BC0E6E7346C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F5F7E255-9EBF-47D9-9CDF-C70A582171FE}" type="slidenum">
              <a:rPr lang="el-GR" smtClean="0"/>
              <a:pPr/>
              <a:t>7</a:t>
            </a:fld>
            <a:endParaRPr lang="el-G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26C79C-94D8-4710-B59E-20B36C4DAEA4}"/>
              </a:ext>
            </a:extLst>
          </p:cNvPr>
          <p:cNvSpPr/>
          <p:nvPr/>
        </p:nvSpPr>
        <p:spPr>
          <a:xfrm>
            <a:off x="4983014" y="2271713"/>
            <a:ext cx="3429000" cy="7155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GB" sz="1350" dirty="0">
                <a:solidFill>
                  <a:srgbClr val="556370"/>
                </a:solidFill>
                <a:latin typeface="+mj-lt"/>
              </a:rPr>
              <a:t>This is the maximum dimension for a figure/image. </a:t>
            </a:r>
            <a:r>
              <a:rPr lang="en-US" sz="1350" dirty="0">
                <a:solidFill>
                  <a:srgbClr val="556370"/>
                </a:solidFill>
                <a:latin typeface="+mj-lt"/>
              </a:rPr>
              <a:t>Click on the icon at the center of this box to add picture.</a:t>
            </a:r>
            <a:endParaRPr lang="el-GR" sz="1350" dirty="0">
              <a:solidFill>
                <a:srgbClr val="55637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2895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CDA540-CC67-42D1-9843-500A0FA161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0E7323-7D59-4909-8731-4B4694C223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F7E255-9EBF-47D9-9CDF-C70A582171FE}" type="slidenum">
              <a:rPr lang="el-GR" smtClean="0"/>
              <a:pPr/>
              <a:t>8</a:t>
            </a:fld>
            <a:endParaRPr lang="el-GR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B5F39A0-403D-4FDD-AAC4-0B234DA908A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58595B"/>
                </a:solidFill>
              </a:rPr>
              <a:t>Lorem ipsum dolor sit </a:t>
            </a:r>
            <a:r>
              <a:rPr lang="en-US" dirty="0" err="1">
                <a:solidFill>
                  <a:srgbClr val="58595B"/>
                </a:solidFill>
              </a:rPr>
              <a:t>amet</a:t>
            </a:r>
            <a:r>
              <a:rPr lang="en-US" dirty="0">
                <a:solidFill>
                  <a:srgbClr val="58595B"/>
                </a:solidFill>
              </a:rPr>
              <a:t>, consectetur </a:t>
            </a:r>
            <a:r>
              <a:rPr lang="en-US" dirty="0" err="1">
                <a:solidFill>
                  <a:srgbClr val="58595B"/>
                </a:solidFill>
              </a:rPr>
              <a:t>adipisicing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elit</a:t>
            </a:r>
            <a:r>
              <a:rPr lang="en-US" dirty="0">
                <a:solidFill>
                  <a:srgbClr val="58595B"/>
                </a:solidFill>
              </a:rPr>
              <a:t>, </a:t>
            </a:r>
            <a:r>
              <a:rPr lang="en-US" dirty="0" err="1">
                <a:solidFill>
                  <a:srgbClr val="58595B"/>
                </a:solidFill>
              </a:rPr>
              <a:t>sed</a:t>
            </a:r>
            <a:r>
              <a:rPr lang="en-US" dirty="0">
                <a:solidFill>
                  <a:srgbClr val="58595B"/>
                </a:solidFill>
              </a:rPr>
              <a:t> do </a:t>
            </a:r>
            <a:r>
              <a:rPr lang="en-US" dirty="0" err="1">
                <a:solidFill>
                  <a:srgbClr val="58595B"/>
                </a:solidFill>
              </a:rPr>
              <a:t>eiusmod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tempor</a:t>
            </a:r>
            <a:r>
              <a:rPr lang="en-US" dirty="0">
                <a:solidFill>
                  <a:srgbClr val="58595B"/>
                </a:solidFill>
              </a:rPr>
              <a:t> incididunt </a:t>
            </a:r>
            <a:r>
              <a:rPr lang="en-US" dirty="0" err="1">
                <a:solidFill>
                  <a:srgbClr val="58595B"/>
                </a:solidFill>
              </a:rPr>
              <a:t>ut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labore</a:t>
            </a:r>
            <a:r>
              <a:rPr lang="en-US" dirty="0">
                <a:solidFill>
                  <a:srgbClr val="58595B"/>
                </a:solidFill>
              </a:rPr>
              <a:t> et dolore magna </a:t>
            </a:r>
            <a:r>
              <a:rPr lang="en-US" dirty="0" err="1">
                <a:solidFill>
                  <a:srgbClr val="58595B"/>
                </a:solidFill>
              </a:rPr>
              <a:t>aliqua</a:t>
            </a:r>
            <a:r>
              <a:rPr lang="en-US" dirty="0">
                <a:solidFill>
                  <a:srgbClr val="58595B"/>
                </a:solidFill>
              </a:rPr>
              <a:t>.</a:t>
            </a:r>
          </a:p>
          <a:p>
            <a:pPr lvl="1"/>
            <a:r>
              <a:rPr lang="en-US" dirty="0">
                <a:solidFill>
                  <a:srgbClr val="58595B"/>
                </a:solidFill>
              </a:rPr>
              <a:t>Ut </a:t>
            </a:r>
            <a:r>
              <a:rPr lang="en-US" dirty="0" err="1">
                <a:solidFill>
                  <a:srgbClr val="58595B"/>
                </a:solidFill>
              </a:rPr>
              <a:t>enim</a:t>
            </a:r>
            <a:r>
              <a:rPr lang="en-US" dirty="0">
                <a:solidFill>
                  <a:srgbClr val="58595B"/>
                </a:solidFill>
              </a:rPr>
              <a:t> ad minim </a:t>
            </a:r>
            <a:r>
              <a:rPr lang="en-US" dirty="0" err="1">
                <a:solidFill>
                  <a:srgbClr val="58595B"/>
                </a:solidFill>
              </a:rPr>
              <a:t>veniam</a:t>
            </a:r>
            <a:r>
              <a:rPr lang="en-US" dirty="0">
                <a:solidFill>
                  <a:srgbClr val="58595B"/>
                </a:solidFill>
              </a:rPr>
              <a:t>, </a:t>
            </a:r>
            <a:r>
              <a:rPr lang="en-US" dirty="0" err="1">
                <a:solidFill>
                  <a:srgbClr val="58595B"/>
                </a:solidFill>
              </a:rPr>
              <a:t>quis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nostrud</a:t>
            </a:r>
            <a:r>
              <a:rPr lang="en-US" dirty="0">
                <a:solidFill>
                  <a:srgbClr val="58595B"/>
                </a:solidFill>
              </a:rPr>
              <a:t> exercitation </a:t>
            </a:r>
            <a:r>
              <a:rPr lang="en-US" dirty="0" err="1">
                <a:solidFill>
                  <a:srgbClr val="58595B"/>
                </a:solidFill>
              </a:rPr>
              <a:t>ullamco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laboris</a:t>
            </a:r>
            <a:r>
              <a:rPr lang="en-US" dirty="0">
                <a:solidFill>
                  <a:srgbClr val="58595B"/>
                </a:solidFill>
              </a:rPr>
              <a:t> nisi </a:t>
            </a:r>
            <a:r>
              <a:rPr lang="en-US" dirty="0" err="1">
                <a:solidFill>
                  <a:srgbClr val="58595B"/>
                </a:solidFill>
              </a:rPr>
              <a:t>ut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aliquip</a:t>
            </a:r>
            <a:r>
              <a:rPr lang="en-US" dirty="0">
                <a:solidFill>
                  <a:srgbClr val="58595B"/>
                </a:solidFill>
              </a:rPr>
              <a:t> ex </a:t>
            </a:r>
            <a:r>
              <a:rPr lang="en-US" dirty="0" err="1">
                <a:solidFill>
                  <a:srgbClr val="58595B"/>
                </a:solidFill>
              </a:rPr>
              <a:t>ea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commodo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consequat</a:t>
            </a:r>
            <a:r>
              <a:rPr lang="en-US" dirty="0">
                <a:solidFill>
                  <a:srgbClr val="58595B"/>
                </a:solidFill>
              </a:rPr>
              <a:t>. </a:t>
            </a:r>
          </a:p>
          <a:p>
            <a:pPr lvl="2"/>
            <a:r>
              <a:rPr lang="en-US" dirty="0">
                <a:solidFill>
                  <a:srgbClr val="58595B"/>
                </a:solidFill>
              </a:rPr>
              <a:t>Duis </a:t>
            </a:r>
            <a:r>
              <a:rPr lang="en-US" dirty="0" err="1">
                <a:solidFill>
                  <a:srgbClr val="58595B"/>
                </a:solidFill>
              </a:rPr>
              <a:t>aute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irure</a:t>
            </a:r>
            <a:r>
              <a:rPr lang="en-US" dirty="0">
                <a:solidFill>
                  <a:srgbClr val="58595B"/>
                </a:solidFill>
              </a:rPr>
              <a:t> dolor in </a:t>
            </a:r>
            <a:r>
              <a:rPr lang="en-US" dirty="0" err="1">
                <a:solidFill>
                  <a:srgbClr val="58595B"/>
                </a:solidFill>
              </a:rPr>
              <a:t>reprehenderit</a:t>
            </a:r>
            <a:r>
              <a:rPr lang="en-US" dirty="0">
                <a:solidFill>
                  <a:srgbClr val="58595B"/>
                </a:solidFill>
              </a:rPr>
              <a:t> in </a:t>
            </a:r>
            <a:r>
              <a:rPr lang="en-US" dirty="0" err="1">
                <a:solidFill>
                  <a:srgbClr val="58595B"/>
                </a:solidFill>
              </a:rPr>
              <a:t>voluptate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velit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esse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cillum</a:t>
            </a:r>
            <a:r>
              <a:rPr lang="en-US" dirty="0">
                <a:solidFill>
                  <a:srgbClr val="58595B"/>
                </a:solidFill>
              </a:rPr>
              <a:t> dolore </a:t>
            </a:r>
            <a:r>
              <a:rPr lang="en-US" dirty="0" err="1">
                <a:solidFill>
                  <a:srgbClr val="58595B"/>
                </a:solidFill>
              </a:rPr>
              <a:t>eu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fugiat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nulla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pariatur</a:t>
            </a:r>
            <a:r>
              <a:rPr lang="en-US" dirty="0">
                <a:solidFill>
                  <a:srgbClr val="58595B"/>
                </a:solidFill>
              </a:rPr>
              <a:t>. </a:t>
            </a:r>
          </a:p>
          <a:p>
            <a:r>
              <a:rPr lang="en-US" dirty="0">
                <a:solidFill>
                  <a:srgbClr val="58595B"/>
                </a:solidFill>
              </a:rPr>
              <a:t>Excepteur </a:t>
            </a:r>
            <a:r>
              <a:rPr lang="en-US" dirty="0" err="1">
                <a:solidFill>
                  <a:srgbClr val="58595B"/>
                </a:solidFill>
              </a:rPr>
              <a:t>sint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occaecat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cupidatat</a:t>
            </a:r>
            <a:r>
              <a:rPr lang="en-US" dirty="0">
                <a:solidFill>
                  <a:srgbClr val="58595B"/>
                </a:solidFill>
              </a:rPr>
              <a:t> non </a:t>
            </a:r>
            <a:r>
              <a:rPr lang="en-US" dirty="0" err="1">
                <a:solidFill>
                  <a:srgbClr val="58595B"/>
                </a:solidFill>
              </a:rPr>
              <a:t>proident</a:t>
            </a:r>
            <a:r>
              <a:rPr lang="en-US" dirty="0">
                <a:solidFill>
                  <a:srgbClr val="58595B"/>
                </a:solidFill>
              </a:rPr>
              <a:t>, sunt in culpa qui </a:t>
            </a:r>
            <a:r>
              <a:rPr lang="en-US" dirty="0" err="1">
                <a:solidFill>
                  <a:srgbClr val="58595B"/>
                </a:solidFill>
              </a:rPr>
              <a:t>officia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deserunt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mollit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anim</a:t>
            </a:r>
            <a:r>
              <a:rPr lang="en-US" dirty="0">
                <a:solidFill>
                  <a:srgbClr val="58595B"/>
                </a:solidFill>
              </a:rPr>
              <a:t> id </a:t>
            </a:r>
            <a:r>
              <a:rPr lang="en-US" dirty="0" err="1">
                <a:solidFill>
                  <a:srgbClr val="58595B"/>
                </a:solidFill>
              </a:rPr>
              <a:t>est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laborum</a:t>
            </a:r>
            <a:r>
              <a:rPr lang="en-US" dirty="0">
                <a:solidFill>
                  <a:srgbClr val="58595B"/>
                </a:solidFill>
              </a:rPr>
              <a:t>.</a:t>
            </a:r>
          </a:p>
          <a:p>
            <a:r>
              <a:rPr lang="en-US" dirty="0">
                <a:solidFill>
                  <a:srgbClr val="58595B"/>
                </a:solidFill>
              </a:rPr>
              <a:t>Lorem ipsum dolor sit </a:t>
            </a:r>
            <a:r>
              <a:rPr lang="en-US" dirty="0" err="1">
                <a:solidFill>
                  <a:srgbClr val="58595B"/>
                </a:solidFill>
              </a:rPr>
              <a:t>amet</a:t>
            </a:r>
            <a:r>
              <a:rPr lang="en-US" dirty="0">
                <a:solidFill>
                  <a:srgbClr val="58595B"/>
                </a:solidFill>
              </a:rPr>
              <a:t>, </a:t>
            </a:r>
            <a:r>
              <a:rPr lang="en-US" dirty="0" err="1">
                <a:solidFill>
                  <a:srgbClr val="58595B"/>
                </a:solidFill>
              </a:rPr>
              <a:t>consectetur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adipisicing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elit</a:t>
            </a:r>
            <a:r>
              <a:rPr lang="en-US" dirty="0">
                <a:solidFill>
                  <a:srgbClr val="58595B"/>
                </a:solidFill>
              </a:rPr>
              <a:t>,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76485EC-A4BB-4436-904F-9A3AA4907A9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58595B"/>
                </a:solidFill>
              </a:rPr>
              <a:t>Lorem ipsum dolor sit </a:t>
            </a:r>
            <a:r>
              <a:rPr lang="en-US" dirty="0" err="1">
                <a:solidFill>
                  <a:srgbClr val="58595B"/>
                </a:solidFill>
              </a:rPr>
              <a:t>amet</a:t>
            </a:r>
            <a:r>
              <a:rPr lang="en-US" dirty="0">
                <a:solidFill>
                  <a:srgbClr val="58595B"/>
                </a:solidFill>
              </a:rPr>
              <a:t>, consectetur </a:t>
            </a:r>
            <a:r>
              <a:rPr lang="en-US" dirty="0" err="1">
                <a:solidFill>
                  <a:srgbClr val="58595B"/>
                </a:solidFill>
              </a:rPr>
              <a:t>adipisicing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elit</a:t>
            </a:r>
            <a:r>
              <a:rPr lang="en-US" dirty="0">
                <a:solidFill>
                  <a:srgbClr val="58595B"/>
                </a:solidFill>
              </a:rPr>
              <a:t>, </a:t>
            </a:r>
            <a:r>
              <a:rPr lang="en-US" dirty="0" err="1">
                <a:solidFill>
                  <a:srgbClr val="58595B"/>
                </a:solidFill>
              </a:rPr>
              <a:t>sed</a:t>
            </a:r>
            <a:r>
              <a:rPr lang="en-US" dirty="0">
                <a:solidFill>
                  <a:srgbClr val="58595B"/>
                </a:solidFill>
              </a:rPr>
              <a:t> do </a:t>
            </a:r>
            <a:r>
              <a:rPr lang="en-US" dirty="0" err="1">
                <a:solidFill>
                  <a:srgbClr val="58595B"/>
                </a:solidFill>
              </a:rPr>
              <a:t>eiusmod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tempor</a:t>
            </a:r>
            <a:r>
              <a:rPr lang="en-US" dirty="0">
                <a:solidFill>
                  <a:srgbClr val="58595B"/>
                </a:solidFill>
              </a:rPr>
              <a:t> incididunt </a:t>
            </a:r>
            <a:r>
              <a:rPr lang="en-US" dirty="0" err="1">
                <a:solidFill>
                  <a:srgbClr val="58595B"/>
                </a:solidFill>
              </a:rPr>
              <a:t>ut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labore</a:t>
            </a:r>
            <a:r>
              <a:rPr lang="en-US" dirty="0">
                <a:solidFill>
                  <a:srgbClr val="58595B"/>
                </a:solidFill>
              </a:rPr>
              <a:t> et dolore magna </a:t>
            </a:r>
            <a:r>
              <a:rPr lang="en-US" dirty="0" err="1">
                <a:solidFill>
                  <a:srgbClr val="58595B"/>
                </a:solidFill>
              </a:rPr>
              <a:t>aliqua</a:t>
            </a:r>
            <a:r>
              <a:rPr lang="en-US" dirty="0">
                <a:solidFill>
                  <a:srgbClr val="58595B"/>
                </a:solidFill>
              </a:rPr>
              <a:t>. </a:t>
            </a:r>
          </a:p>
          <a:p>
            <a:pPr marL="0" indent="0">
              <a:buNone/>
            </a:pPr>
            <a:r>
              <a:rPr lang="en-US" dirty="0">
                <a:solidFill>
                  <a:srgbClr val="58595B"/>
                </a:solidFill>
              </a:rPr>
              <a:t>Ut </a:t>
            </a:r>
            <a:r>
              <a:rPr lang="en-US" dirty="0" err="1">
                <a:solidFill>
                  <a:srgbClr val="58595B"/>
                </a:solidFill>
              </a:rPr>
              <a:t>enim</a:t>
            </a:r>
            <a:r>
              <a:rPr lang="en-US" dirty="0">
                <a:solidFill>
                  <a:srgbClr val="58595B"/>
                </a:solidFill>
              </a:rPr>
              <a:t> ad minim </a:t>
            </a:r>
            <a:r>
              <a:rPr lang="en-US" dirty="0" err="1">
                <a:solidFill>
                  <a:srgbClr val="58595B"/>
                </a:solidFill>
              </a:rPr>
              <a:t>veniam</a:t>
            </a:r>
            <a:r>
              <a:rPr lang="en-US" dirty="0">
                <a:solidFill>
                  <a:srgbClr val="58595B"/>
                </a:solidFill>
              </a:rPr>
              <a:t>, </a:t>
            </a:r>
            <a:r>
              <a:rPr lang="en-US" dirty="0" err="1">
                <a:solidFill>
                  <a:srgbClr val="58595B"/>
                </a:solidFill>
              </a:rPr>
              <a:t>quis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nostrud</a:t>
            </a:r>
            <a:r>
              <a:rPr lang="en-US" dirty="0">
                <a:solidFill>
                  <a:srgbClr val="58595B"/>
                </a:solidFill>
              </a:rPr>
              <a:t> exercitation </a:t>
            </a:r>
            <a:r>
              <a:rPr lang="en-US" dirty="0" err="1">
                <a:solidFill>
                  <a:srgbClr val="58595B"/>
                </a:solidFill>
              </a:rPr>
              <a:t>ullamco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laboris</a:t>
            </a:r>
            <a:r>
              <a:rPr lang="en-US" dirty="0">
                <a:solidFill>
                  <a:srgbClr val="58595B"/>
                </a:solidFill>
              </a:rPr>
              <a:t> nisi </a:t>
            </a:r>
            <a:r>
              <a:rPr lang="en-US" dirty="0" err="1">
                <a:solidFill>
                  <a:srgbClr val="58595B"/>
                </a:solidFill>
              </a:rPr>
              <a:t>ut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aliquip</a:t>
            </a:r>
            <a:r>
              <a:rPr lang="en-US" dirty="0">
                <a:solidFill>
                  <a:srgbClr val="58595B"/>
                </a:solidFill>
              </a:rPr>
              <a:t> ex </a:t>
            </a:r>
            <a:r>
              <a:rPr lang="en-US" dirty="0" err="1">
                <a:solidFill>
                  <a:srgbClr val="58595B"/>
                </a:solidFill>
              </a:rPr>
              <a:t>ea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commodo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consequat</a:t>
            </a:r>
            <a:r>
              <a:rPr lang="en-US" dirty="0">
                <a:solidFill>
                  <a:srgbClr val="58595B"/>
                </a:solidFill>
              </a:rPr>
              <a:t>. </a:t>
            </a:r>
          </a:p>
          <a:p>
            <a:pPr marL="0" lvl="0" indent="0">
              <a:buClr>
                <a:srgbClr val="72BF44"/>
              </a:buClr>
              <a:buNone/>
            </a:pPr>
            <a:r>
              <a:rPr lang="en-US" dirty="0">
                <a:solidFill>
                  <a:srgbClr val="58595B"/>
                </a:solidFill>
              </a:rPr>
              <a:t>Duis </a:t>
            </a:r>
            <a:r>
              <a:rPr lang="en-US" dirty="0" err="1">
                <a:solidFill>
                  <a:srgbClr val="58595B"/>
                </a:solidFill>
              </a:rPr>
              <a:t>aute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irure</a:t>
            </a:r>
            <a:r>
              <a:rPr lang="en-US" dirty="0">
                <a:solidFill>
                  <a:srgbClr val="58595B"/>
                </a:solidFill>
              </a:rPr>
              <a:t> dolor in </a:t>
            </a:r>
            <a:r>
              <a:rPr lang="en-US" dirty="0" err="1">
                <a:solidFill>
                  <a:srgbClr val="58595B"/>
                </a:solidFill>
              </a:rPr>
              <a:t>reprehenderit</a:t>
            </a:r>
            <a:r>
              <a:rPr lang="en-US" dirty="0">
                <a:solidFill>
                  <a:srgbClr val="58595B"/>
                </a:solidFill>
              </a:rPr>
              <a:t> in </a:t>
            </a:r>
            <a:r>
              <a:rPr lang="en-US" dirty="0" err="1">
                <a:solidFill>
                  <a:srgbClr val="58595B"/>
                </a:solidFill>
              </a:rPr>
              <a:t>voluptate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velit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esse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cillum</a:t>
            </a:r>
            <a:r>
              <a:rPr lang="en-US" dirty="0">
                <a:solidFill>
                  <a:srgbClr val="58595B"/>
                </a:solidFill>
              </a:rPr>
              <a:t> dolore </a:t>
            </a:r>
            <a:r>
              <a:rPr lang="en-US" dirty="0" err="1">
                <a:solidFill>
                  <a:srgbClr val="58595B"/>
                </a:solidFill>
              </a:rPr>
              <a:t>eu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fugiat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nulla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pariatur</a:t>
            </a:r>
            <a:r>
              <a:rPr lang="en-US" dirty="0">
                <a:solidFill>
                  <a:srgbClr val="58595B"/>
                </a:solidFill>
              </a:rPr>
              <a:t>. </a:t>
            </a:r>
          </a:p>
          <a:p>
            <a:pPr marL="0" lvl="0" indent="0">
              <a:buClr>
                <a:srgbClr val="72BF44"/>
              </a:buClr>
              <a:buNone/>
            </a:pPr>
            <a:r>
              <a:rPr lang="en-US" dirty="0">
                <a:solidFill>
                  <a:srgbClr val="58595B"/>
                </a:solidFill>
              </a:rPr>
              <a:t>Excepteur </a:t>
            </a:r>
            <a:r>
              <a:rPr lang="en-US" dirty="0" err="1">
                <a:solidFill>
                  <a:srgbClr val="58595B"/>
                </a:solidFill>
              </a:rPr>
              <a:t>sint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occaecat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cupidatat</a:t>
            </a:r>
            <a:r>
              <a:rPr lang="en-US" dirty="0">
                <a:solidFill>
                  <a:srgbClr val="58595B"/>
                </a:solidFill>
              </a:rPr>
              <a:t> non </a:t>
            </a:r>
            <a:r>
              <a:rPr lang="en-US" dirty="0" err="1">
                <a:solidFill>
                  <a:srgbClr val="58595B"/>
                </a:solidFill>
              </a:rPr>
              <a:t>proident</a:t>
            </a:r>
            <a:r>
              <a:rPr lang="en-US" dirty="0">
                <a:solidFill>
                  <a:srgbClr val="58595B"/>
                </a:solidFill>
              </a:rPr>
              <a:t>, sunt in culpa qui </a:t>
            </a:r>
            <a:r>
              <a:rPr lang="en-US" dirty="0" err="1">
                <a:solidFill>
                  <a:srgbClr val="58595B"/>
                </a:solidFill>
              </a:rPr>
              <a:t>officia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deserunt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mollit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anim</a:t>
            </a:r>
            <a:r>
              <a:rPr lang="en-US" dirty="0">
                <a:solidFill>
                  <a:srgbClr val="58595B"/>
                </a:solidFill>
              </a:rPr>
              <a:t> id </a:t>
            </a:r>
            <a:r>
              <a:rPr lang="en-US" dirty="0" err="1">
                <a:solidFill>
                  <a:srgbClr val="58595B"/>
                </a:solidFill>
              </a:rPr>
              <a:t>est</a:t>
            </a:r>
            <a:r>
              <a:rPr lang="en-US" dirty="0">
                <a:solidFill>
                  <a:srgbClr val="58595B"/>
                </a:solidFill>
              </a:rPr>
              <a:t> </a:t>
            </a:r>
            <a:r>
              <a:rPr lang="en-US" dirty="0" err="1">
                <a:solidFill>
                  <a:srgbClr val="58595B"/>
                </a:solidFill>
              </a:rPr>
              <a:t>laborum</a:t>
            </a:r>
            <a:r>
              <a:rPr lang="en-US" dirty="0">
                <a:solidFill>
                  <a:srgbClr val="58595B"/>
                </a:solidFill>
              </a:rPr>
              <a:t>.</a:t>
            </a:r>
            <a:endParaRPr lang="el-GR" dirty="0">
              <a:solidFill>
                <a:srgbClr val="58595B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58595B"/>
              </a:solidFill>
            </a:endParaRPr>
          </a:p>
          <a:p>
            <a:endParaRPr lang="en-US" dirty="0">
              <a:solidFill>
                <a:srgbClr val="58595B"/>
              </a:solidFill>
            </a:endParaRPr>
          </a:p>
          <a:p>
            <a:endParaRPr lang="el-GR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3FCCAAE-010A-400B-932E-1A13FD106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content slide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8080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4926C04-8772-4319-A793-93A6F978D7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Meeting title /  Venue</a:t>
            </a:r>
            <a:endParaRPr lang="el-G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9FEE11-E58E-4C80-A335-D4C88EB736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D1E71-BD89-46A4-9D11-E875E40D239A}" type="slidenum">
              <a:rPr lang="el-GR" smtClean="0"/>
              <a:t>9</a:t>
            </a:fld>
            <a:endParaRPr lang="el-GR"/>
          </a:p>
        </p:txBody>
      </p:sp>
      <p:graphicFrame>
        <p:nvGraphicFramePr>
          <p:cNvPr id="7" name="Table Placeholder 6">
            <a:extLst>
              <a:ext uri="{FF2B5EF4-FFF2-40B4-BE49-F238E27FC236}">
                <a16:creationId xmlns:a16="http://schemas.microsoft.com/office/drawing/2014/main" id="{CEA5E222-0077-4E6E-A695-5402783CDE5E}"/>
              </a:ext>
            </a:extLst>
          </p:cNvPr>
          <p:cNvGraphicFramePr>
            <a:graphicFrameLocks noGrp="1"/>
          </p:cNvGraphicFramePr>
          <p:nvPr>
            <p:ph type="tbl" sz="quarter" idx="12"/>
            <p:extLst>
              <p:ext uri="{D42A27DB-BD31-4B8C-83A1-F6EECF244321}">
                <p14:modId xmlns:p14="http://schemas.microsoft.com/office/powerpoint/2010/main" val="4153165173"/>
              </p:ext>
            </p:extLst>
          </p:nvPr>
        </p:nvGraphicFramePr>
        <p:xfrm>
          <a:off x="434975" y="1471613"/>
          <a:ext cx="7372350" cy="4450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4470">
                  <a:extLst>
                    <a:ext uri="{9D8B030D-6E8A-4147-A177-3AD203B41FA5}">
                      <a16:colId xmlns:a16="http://schemas.microsoft.com/office/drawing/2014/main" val="1806273681"/>
                    </a:ext>
                  </a:extLst>
                </a:gridCol>
                <a:gridCol w="1474470">
                  <a:extLst>
                    <a:ext uri="{9D8B030D-6E8A-4147-A177-3AD203B41FA5}">
                      <a16:colId xmlns:a16="http://schemas.microsoft.com/office/drawing/2014/main" val="1435239934"/>
                    </a:ext>
                  </a:extLst>
                </a:gridCol>
                <a:gridCol w="1474470">
                  <a:extLst>
                    <a:ext uri="{9D8B030D-6E8A-4147-A177-3AD203B41FA5}">
                      <a16:colId xmlns:a16="http://schemas.microsoft.com/office/drawing/2014/main" val="2239821889"/>
                    </a:ext>
                  </a:extLst>
                </a:gridCol>
                <a:gridCol w="1474470">
                  <a:extLst>
                    <a:ext uri="{9D8B030D-6E8A-4147-A177-3AD203B41FA5}">
                      <a16:colId xmlns:a16="http://schemas.microsoft.com/office/drawing/2014/main" val="1870517553"/>
                    </a:ext>
                  </a:extLst>
                </a:gridCol>
                <a:gridCol w="1474470">
                  <a:extLst>
                    <a:ext uri="{9D8B030D-6E8A-4147-A177-3AD203B41FA5}">
                      <a16:colId xmlns:a16="http://schemas.microsoft.com/office/drawing/2014/main" val="17692693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Column 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Column 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Column 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Column 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Column 5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11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 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770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 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091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 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048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 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519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 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288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 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778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 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88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 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331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 9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382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919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Row 11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487013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B18F8356-368D-4C2E-AF28-A2B817C9D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slide including table</a:t>
            </a:r>
            <a:endParaRPr lang="el-G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CBCB97-41F9-432A-A6BD-D6945066D73D}"/>
              </a:ext>
            </a:extLst>
          </p:cNvPr>
          <p:cNvSpPr/>
          <p:nvPr/>
        </p:nvSpPr>
        <p:spPr>
          <a:xfrm>
            <a:off x="2720953" y="2691297"/>
            <a:ext cx="3775119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000" i="1" dirty="0">
                <a:solidFill>
                  <a:srgbClr val="556370"/>
                </a:solidFill>
                <a:latin typeface="+mj-lt"/>
              </a:rPr>
              <a:t>This is the maximum dimension for a table. </a:t>
            </a:r>
            <a:endParaRPr lang="el-GR" sz="2000" i="1" dirty="0">
              <a:solidFill>
                <a:srgbClr val="55637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0459707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WeObserve">
      <a:dk1>
        <a:srgbClr val="595959"/>
      </a:dk1>
      <a:lt1>
        <a:sysClr val="window" lastClr="FFFFFF"/>
      </a:lt1>
      <a:dk2>
        <a:srgbClr val="7F7F7F"/>
      </a:dk2>
      <a:lt2>
        <a:srgbClr val="DCD3AD"/>
      </a:lt2>
      <a:accent1>
        <a:srgbClr val="58595B"/>
      </a:accent1>
      <a:accent2>
        <a:srgbClr val="68BD45"/>
      </a:accent2>
      <a:accent3>
        <a:srgbClr val="8FB33E"/>
      </a:accent3>
      <a:accent4>
        <a:srgbClr val="325729"/>
      </a:accent4>
      <a:accent5>
        <a:srgbClr val="81734B"/>
      </a:accent5>
      <a:accent6>
        <a:srgbClr val="C0B473"/>
      </a:accent6>
      <a:hlink>
        <a:srgbClr val="0563C1"/>
      </a:hlink>
      <a:folHlink>
        <a:srgbClr val="954F72"/>
      </a:folHlink>
    </a:clrScheme>
    <a:fontScheme name="WeObdserve">
      <a:majorFont>
        <a:latin typeface="NunitoSans-SemiBold"/>
        <a:ea typeface=""/>
        <a:cs typeface=""/>
      </a:majorFont>
      <a:minorFont>
        <a:latin typeface="NunitoSans-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Observe_Presentation_Template_Standard 4.4 nk.pptx [Read-Only]" id="{1A86497C-0B29-4A2C-90D5-096ACFFEC185}" vid="{15EF733F-DB18-42A0-BB7D-FA9671D36ABE}"/>
    </a:ext>
  </a:extLst>
</a:theme>
</file>

<file path=ppt/theme/theme2.xml><?xml version="1.0" encoding="utf-8"?>
<a:theme xmlns:a="http://schemas.openxmlformats.org/drawingml/2006/main" name="WeObserve logo right">
  <a:themeElements>
    <a:clrScheme name="WeObserve">
      <a:dk1>
        <a:srgbClr val="58595B"/>
      </a:dk1>
      <a:lt1>
        <a:srgbClr val="FFFFFF"/>
      </a:lt1>
      <a:dk2>
        <a:srgbClr val="154F27"/>
      </a:dk2>
      <a:lt2>
        <a:srgbClr val="FFFFFF"/>
      </a:lt2>
      <a:accent1>
        <a:srgbClr val="497D3B"/>
      </a:accent1>
      <a:accent2>
        <a:srgbClr val="F58220"/>
      </a:accent2>
      <a:accent3>
        <a:srgbClr val="273F1C"/>
      </a:accent3>
      <a:accent4>
        <a:srgbClr val="00BCD7"/>
      </a:accent4>
      <a:accent5>
        <a:srgbClr val="008192"/>
      </a:accent5>
      <a:accent6>
        <a:srgbClr val="72BF44"/>
      </a:accent6>
      <a:hlink>
        <a:srgbClr val="F58220"/>
      </a:hlink>
      <a:folHlink>
        <a:srgbClr val="00BCD7"/>
      </a:folHlink>
    </a:clrScheme>
    <a:fontScheme name="WeObdserve">
      <a:majorFont>
        <a:latin typeface="NunitoSans-SemiBold"/>
        <a:ea typeface=""/>
        <a:cs typeface=""/>
      </a:majorFont>
      <a:minorFont>
        <a:latin typeface="NunitoSans-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Observe_Presentation_Template_Standard 4.4 nk.pptx [Read-Only]" id="{1A86497C-0B29-4A2C-90D5-096ACFFEC185}" vid="{861DB2E8-5B9E-4DB4-BF65-E0821CECE9DD}"/>
    </a:ext>
  </a:extLst>
</a:theme>
</file>

<file path=ppt/theme/theme3.xml><?xml version="1.0" encoding="utf-8"?>
<a:theme xmlns:a="http://schemas.openxmlformats.org/drawingml/2006/main" name="WeObserve logo left">
  <a:themeElements>
    <a:clrScheme name="Custom 7">
      <a:dk1>
        <a:srgbClr val="58595B"/>
      </a:dk1>
      <a:lt1>
        <a:srgbClr val="FFFFFF"/>
      </a:lt1>
      <a:dk2>
        <a:srgbClr val="154F27"/>
      </a:dk2>
      <a:lt2>
        <a:srgbClr val="FFFFFF"/>
      </a:lt2>
      <a:accent1>
        <a:srgbClr val="497D3B"/>
      </a:accent1>
      <a:accent2>
        <a:srgbClr val="72BF44"/>
      </a:accent2>
      <a:accent3>
        <a:srgbClr val="F58220"/>
      </a:accent3>
      <a:accent4>
        <a:srgbClr val="00BCD7"/>
      </a:accent4>
      <a:accent5>
        <a:srgbClr val="008192"/>
      </a:accent5>
      <a:accent6>
        <a:srgbClr val="72BF44"/>
      </a:accent6>
      <a:hlink>
        <a:srgbClr val="F58220"/>
      </a:hlink>
      <a:folHlink>
        <a:srgbClr val="00BCD7"/>
      </a:folHlink>
    </a:clrScheme>
    <a:fontScheme name="Custom 4">
      <a:majorFont>
        <a:latin typeface="Nunito Sans Regular"/>
        <a:ea typeface=""/>
        <a:cs typeface=""/>
      </a:majorFont>
      <a:minorFont>
        <a:latin typeface="Nunito Sans Semi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Observe_Presentation_Template_Standard 4.4 nk.pptx [Read-Only]" id="{1A86497C-0B29-4A2C-90D5-096ACFFEC185}" vid="{05A38F34-E727-45C4-977D-0B275DFC76D8}"/>
    </a:ext>
  </a:extLst>
</a:theme>
</file>

<file path=ppt/theme/theme4.xml><?xml version="1.0" encoding="utf-8"?>
<a:theme xmlns:a="http://schemas.openxmlformats.org/drawingml/2006/main" name="End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Nunito Sans Regular"/>
        <a:ea typeface=""/>
        <a:cs typeface=""/>
      </a:majorFont>
      <a:minorFont>
        <a:latin typeface="Nunito Sans Semi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Observe_Presentation_Template_Standard 4.4 nk.pptx [Read-Only]" id="{1A86497C-0B29-4A2C-90D5-096ACFFEC185}" vid="{8E5A9557-D732-48CA-B884-456F492156E4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WeObserve_Presentation_Template_Standard 4.4 nk</Template>
  <TotalTime>2</TotalTime>
  <Words>1000</Words>
  <Application>Microsoft Office PowerPoint</Application>
  <PresentationFormat>On-screen Show (4:3)</PresentationFormat>
  <Paragraphs>115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Nunito Sans Regular</vt:lpstr>
      <vt:lpstr>Nunito Sans Semi Bold</vt:lpstr>
      <vt:lpstr>NunitoSans-Regular</vt:lpstr>
      <vt:lpstr>NunitoSans-SemiBold</vt:lpstr>
      <vt:lpstr>Wingdings</vt:lpstr>
      <vt:lpstr>Title slide</vt:lpstr>
      <vt:lpstr>WeObserve logo right</vt:lpstr>
      <vt:lpstr>WeObserve logo left</vt:lpstr>
      <vt:lpstr>End slide</vt:lpstr>
      <vt:lpstr>Title of presentation (2 lines max)</vt:lpstr>
      <vt:lpstr>General remark</vt:lpstr>
      <vt:lpstr>Outline slide</vt:lpstr>
      <vt:lpstr>Simple content slide</vt:lpstr>
      <vt:lpstr>Simple content slide with numering</vt:lpstr>
      <vt:lpstr>Comparison slide</vt:lpstr>
      <vt:lpstr>Title of slide including text and picture</vt:lpstr>
      <vt:lpstr>Double content slide</vt:lpstr>
      <vt:lpstr>Title of slide including table</vt:lpstr>
      <vt:lpstr>Video slide</vt:lpstr>
      <vt:lpstr>Slide including chart and text</vt:lpstr>
      <vt:lpstr>WeObserve Color Palette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(2 lines max)</dc:title>
  <dc:creator>Nikoletta Karitsioti</dc:creator>
  <cp:lastModifiedBy>Nikoletta Karitsioti</cp:lastModifiedBy>
  <cp:revision>4</cp:revision>
  <dcterms:created xsi:type="dcterms:W3CDTF">2018-03-22T12:23:12Z</dcterms:created>
  <dcterms:modified xsi:type="dcterms:W3CDTF">2018-04-04T12:54:57Z</dcterms:modified>
</cp:coreProperties>
</file>